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008554"/>
    <a:srgbClr val="BFBFBF"/>
    <a:srgbClr val="EABD43"/>
    <a:srgbClr val="6E6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1"/>
    <p:restoredTop sz="94708"/>
  </p:normalViewPr>
  <p:slideViewPr>
    <p:cSldViewPr snapToGrid="0" snapToObjects="1">
      <p:cViewPr>
        <p:scale>
          <a:sx n="66" d="100"/>
          <a:sy n="66" d="100"/>
        </p:scale>
        <p:origin x="-11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69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84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7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08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268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799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72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6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9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986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525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28B2E-4C99-0348-A166-C004C382344F}" type="datetimeFigureOut">
              <a:rPr lang="fr-FR" smtClean="0"/>
              <a:t>15/05/2020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5E055-C5D8-9948-AF81-E591F96CE2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502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175657"/>
            <a:ext cx="3218688" cy="5682343"/>
          </a:xfrm>
          <a:prstGeom prst="rect">
            <a:avLst/>
          </a:prstGeom>
          <a:solidFill>
            <a:srgbClr val="6E6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251988" y="2225411"/>
            <a:ext cx="2706624" cy="2066969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645408" y="1688658"/>
            <a:ext cx="5462016" cy="2383972"/>
          </a:xfrm>
          <a:prstGeom prst="rect">
            <a:avLst/>
          </a:prstGeom>
          <a:solidFill>
            <a:srgbClr val="008554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tx1"/>
                </a:solidFill>
              </a:rPr>
              <a:t>Maitriser </a:t>
            </a:r>
            <a:r>
              <a:rPr lang="fr-FR" dirty="0" smtClean="0">
                <a:solidFill>
                  <a:schemeClr val="tx1"/>
                </a:solidFill>
              </a:rPr>
              <a:t>le principe de la </a:t>
            </a:r>
            <a:r>
              <a:rPr lang="fr-FR" dirty="0" err="1" smtClean="0">
                <a:solidFill>
                  <a:schemeClr val="tx1"/>
                </a:solidFill>
              </a:rPr>
              <a:t>stéréolithographie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tx1"/>
                </a:solidFill>
              </a:rPr>
              <a:t>Comprendre l’interaction résine-laser.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tx1"/>
                </a:solidFill>
              </a:rPr>
              <a:t>Calculer les trajectoires 2D du robot à partir du modèle </a:t>
            </a:r>
            <a:r>
              <a:rPr lang="fr-FR" dirty="0" smtClean="0">
                <a:solidFill>
                  <a:schemeClr val="tx1"/>
                </a:solidFill>
              </a:rPr>
              <a:t>3D.</a:t>
            </a: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51988" y="2318729"/>
            <a:ext cx="26037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EQUIPE :</a:t>
            </a:r>
          </a:p>
          <a:p>
            <a:endParaRPr lang="fr-FR" b="1" dirty="0">
              <a:solidFill>
                <a:schemeClr val="bg1"/>
              </a:solidFill>
            </a:endParaRPr>
          </a:p>
          <a:p>
            <a:r>
              <a:rPr lang="fr-FR" b="1" dirty="0">
                <a:solidFill>
                  <a:schemeClr val="bg1"/>
                </a:solidFill>
              </a:rPr>
              <a:t>Mathilde </a:t>
            </a:r>
            <a:r>
              <a:rPr lang="fr-FR" b="1" dirty="0" err="1">
                <a:solidFill>
                  <a:schemeClr val="bg1"/>
                </a:solidFill>
              </a:rPr>
              <a:t>Vialar</a:t>
            </a:r>
            <a:endParaRPr lang="fr-FR" b="1" dirty="0">
              <a:solidFill>
                <a:schemeClr val="bg1"/>
              </a:solidFill>
            </a:endParaRPr>
          </a:p>
          <a:p>
            <a:r>
              <a:rPr lang="fr-FR" b="1" dirty="0">
                <a:solidFill>
                  <a:schemeClr val="bg1"/>
                </a:solidFill>
              </a:rPr>
              <a:t>Vianney Laroche-Joubert Valentin Parra </a:t>
            </a:r>
          </a:p>
          <a:p>
            <a:r>
              <a:rPr lang="fr-FR" b="1" dirty="0">
                <a:solidFill>
                  <a:schemeClr val="bg1"/>
                </a:solidFill>
              </a:rPr>
              <a:t>Pierre Revol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51987" y="4540541"/>
            <a:ext cx="2168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MOTS-CLES :</a:t>
            </a:r>
          </a:p>
          <a:p>
            <a:endParaRPr lang="fr-FR" b="1" dirty="0">
              <a:solidFill>
                <a:schemeClr val="bg1"/>
              </a:solidFill>
            </a:endParaRPr>
          </a:p>
          <a:p>
            <a:r>
              <a:rPr lang="fr-FR" b="1" dirty="0">
                <a:solidFill>
                  <a:schemeClr val="bg1"/>
                </a:solidFill>
              </a:rPr>
              <a:t>Impression 3D</a:t>
            </a:r>
          </a:p>
          <a:p>
            <a:r>
              <a:rPr lang="fr-FR" b="1" dirty="0">
                <a:solidFill>
                  <a:schemeClr val="bg1"/>
                </a:solidFill>
              </a:rPr>
              <a:t>Stéréolithographie</a:t>
            </a:r>
          </a:p>
          <a:p>
            <a:r>
              <a:rPr lang="fr-FR" b="1" dirty="0">
                <a:solidFill>
                  <a:schemeClr val="bg1"/>
                </a:solidFill>
              </a:rPr>
              <a:t>Bras Robotique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5408" y="4573418"/>
            <a:ext cx="5462016" cy="2026163"/>
          </a:xfrm>
          <a:prstGeom prst="rect">
            <a:avLst/>
          </a:prstGeom>
          <a:noFill/>
          <a:ln>
            <a:solidFill>
              <a:srgbClr val="6E6F7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833194" y="1294926"/>
            <a:ext cx="1553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>
                <a:solidFill>
                  <a:srgbClr val="6E6F71"/>
                </a:solidFill>
              </a:rPr>
              <a:t>OBJECTIFS</a:t>
            </a:r>
            <a:endParaRPr lang="fr-FR" sz="2400" b="1" dirty="0">
              <a:solidFill>
                <a:srgbClr val="6E6F71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833194" y="4171704"/>
            <a:ext cx="1732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>
                <a:solidFill>
                  <a:srgbClr val="6E6F71"/>
                </a:solidFill>
              </a:rPr>
              <a:t>DESCRIPTIF</a:t>
            </a:r>
            <a:endParaRPr lang="fr-FR" sz="2400" b="1" dirty="0">
              <a:solidFill>
                <a:srgbClr val="6E6F7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79995" y="1303429"/>
            <a:ext cx="2778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PROMOTION : 2017-2020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73307" y="1396950"/>
            <a:ext cx="227197" cy="227197"/>
          </a:xfrm>
          <a:prstGeom prst="rect">
            <a:avLst/>
          </a:prstGeom>
          <a:solidFill>
            <a:srgbClr val="008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3673307" y="4288937"/>
            <a:ext cx="227197" cy="227197"/>
          </a:xfrm>
          <a:prstGeom prst="rect">
            <a:avLst/>
          </a:prstGeom>
          <a:solidFill>
            <a:srgbClr val="008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9341708" y="1688658"/>
            <a:ext cx="2619633" cy="4910923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2192000" cy="1294926"/>
          </a:xfrm>
          <a:prstGeom prst="rect">
            <a:avLst/>
          </a:prstGeom>
          <a:solidFill>
            <a:srgbClr val="008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385687" y="75342"/>
            <a:ext cx="5981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PROJET INGENIEURS EN APPRENTISSAGE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502195" y="878774"/>
            <a:ext cx="7187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3D </a:t>
            </a:r>
            <a:r>
              <a:rPr lang="fr-FR" sz="2000" b="1" dirty="0" smtClean="0">
                <a:solidFill>
                  <a:schemeClr val="bg1"/>
                </a:solidFill>
              </a:rPr>
              <a:t>Printer</a:t>
            </a:r>
            <a:endParaRPr lang="fr-FR" sz="2000" b="1" dirty="0">
              <a:solidFill>
                <a:srgbClr val="FF0000"/>
              </a:solidFill>
            </a:endParaRPr>
          </a:p>
        </p:txBody>
      </p:sp>
      <p:cxnSp>
        <p:nvCxnSpPr>
          <p:cNvPr id="12" name="Connecteur droit 11"/>
          <p:cNvCxnSpPr/>
          <p:nvPr/>
        </p:nvCxnSpPr>
        <p:spPr>
          <a:xfrm>
            <a:off x="3802947" y="486150"/>
            <a:ext cx="516459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99" y="33211"/>
            <a:ext cx="882292" cy="1082812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170661" y="484251"/>
            <a:ext cx="4429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IMAGE &amp; PHOTONIQUE, SMART-INDUSTRIES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="" xmlns:a16="http://schemas.microsoft.com/office/drawing/2014/main" id="{0EC22332-339C-4E63-8FA2-8E6CF65E0BCD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7"/>
          <a:stretch/>
        </p:blipFill>
        <p:spPr bwMode="auto">
          <a:xfrm>
            <a:off x="9421304" y="2979970"/>
            <a:ext cx="2434300" cy="220343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16D802B5-35FD-4BC4-BC74-2C4BC1902D61}"/>
              </a:ext>
            </a:extLst>
          </p:cNvPr>
          <p:cNvSpPr txBox="1"/>
          <p:nvPr/>
        </p:nvSpPr>
        <p:spPr>
          <a:xfrm>
            <a:off x="3780914" y="4746508"/>
            <a:ext cx="5180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Notre projet consiste à mettre en pratique nos compétences en optique,  ainsi qu’en robotique pour réaliser une imprimante </a:t>
            </a:r>
            <a:r>
              <a:rPr lang="fr-FR" dirty="0" smtClean="0"/>
              <a:t>3D</a:t>
            </a:r>
            <a:endParaRPr lang="fr-FR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20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76</Words>
  <Application>Microsoft Office PowerPoint</Application>
  <PresentationFormat>Personnalisé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bringery</cp:lastModifiedBy>
  <cp:revision>16</cp:revision>
  <dcterms:created xsi:type="dcterms:W3CDTF">2019-04-01T11:42:06Z</dcterms:created>
  <dcterms:modified xsi:type="dcterms:W3CDTF">2020-05-15T15:43:51Z</dcterms:modified>
</cp:coreProperties>
</file>