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008554"/>
    <a:srgbClr val="BFBFBF"/>
    <a:srgbClr val="EABD43"/>
    <a:srgbClr val="6E6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/>
    <p:restoredTop sz="94708"/>
  </p:normalViewPr>
  <p:slideViewPr>
    <p:cSldViewPr snapToGrid="0" snapToObjects="1">
      <p:cViewPr varScale="1">
        <p:scale>
          <a:sx n="65" d="100"/>
          <a:sy n="65" d="100"/>
        </p:scale>
        <p:origin x="1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69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84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7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08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268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997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72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060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93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86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8B2E-4C99-0348-A166-C004C382344F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52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28B2E-4C99-0348-A166-C004C382344F}" type="datetimeFigureOut">
              <a:rPr lang="fr-FR" smtClean="0"/>
              <a:t>06/06/2019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5E055-C5D8-9948-AF81-E591F96CE2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50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75657"/>
            <a:ext cx="3218688" cy="5682343"/>
          </a:xfrm>
          <a:prstGeom prst="rect">
            <a:avLst/>
          </a:prstGeom>
          <a:solidFill>
            <a:srgbClr val="6E6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51988" y="2225411"/>
            <a:ext cx="2706624" cy="2066969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645408" y="1688658"/>
            <a:ext cx="5462016" cy="2383972"/>
          </a:xfrm>
          <a:prstGeom prst="rect">
            <a:avLst/>
          </a:prstGeom>
          <a:solidFill>
            <a:srgbClr val="008554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Créer une application qui permet de réaliser des traitement et analyse sur des images.</a:t>
            </a:r>
          </a:p>
          <a:p>
            <a:pPr algn="ctr"/>
            <a:r>
              <a:rPr lang="fr-FR" dirty="0"/>
              <a:t>Interface ergonomique avec de la programmation visuelle.</a:t>
            </a:r>
          </a:p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51988" y="2318729"/>
            <a:ext cx="21681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EQUIPE : </a:t>
            </a:r>
          </a:p>
          <a:p>
            <a:r>
              <a:rPr lang="fr-FR" b="1" dirty="0">
                <a:solidFill>
                  <a:schemeClr val="bg1"/>
                </a:solidFill>
              </a:rPr>
              <a:t>Haris MIAN</a:t>
            </a:r>
          </a:p>
          <a:p>
            <a:r>
              <a:rPr lang="fr-FR" b="1" dirty="0">
                <a:solidFill>
                  <a:schemeClr val="bg1"/>
                </a:solidFill>
              </a:rPr>
              <a:t>Sébastien BOURDON</a:t>
            </a:r>
          </a:p>
          <a:p>
            <a:r>
              <a:rPr lang="fr-FR" b="1" dirty="0">
                <a:solidFill>
                  <a:schemeClr val="bg1"/>
                </a:solidFill>
              </a:rPr>
              <a:t>Baptiste LYET</a:t>
            </a:r>
          </a:p>
          <a:p>
            <a:r>
              <a:rPr lang="fr-FR" b="1" dirty="0">
                <a:solidFill>
                  <a:schemeClr val="bg1"/>
                </a:solidFill>
              </a:rPr>
              <a:t>Arnaud TILBIAN	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987" y="4540541"/>
            <a:ext cx="2168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MOTS-CLES : programmation visuelle, application, traitement, analyse,  image, blocs, ergonomie</a:t>
            </a:r>
          </a:p>
          <a:p>
            <a:r>
              <a:rPr lang="fr-FR" b="1" dirty="0">
                <a:solidFill>
                  <a:schemeClr val="bg1"/>
                </a:solidFill>
              </a:rPr>
              <a:t> </a:t>
            </a:r>
          </a:p>
          <a:p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45408" y="4573418"/>
            <a:ext cx="5462016" cy="2026163"/>
          </a:xfrm>
          <a:prstGeom prst="rect">
            <a:avLst/>
          </a:prstGeom>
          <a:noFill/>
          <a:ln>
            <a:solidFill>
              <a:srgbClr val="6E6F7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3833194" y="1294926"/>
            <a:ext cx="1553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>
                <a:solidFill>
                  <a:srgbClr val="6E6F71"/>
                </a:solidFill>
              </a:rPr>
              <a:t>OBJECTIFS</a:t>
            </a:r>
            <a:endParaRPr lang="fr-FR" sz="2400" b="1" dirty="0">
              <a:solidFill>
                <a:srgbClr val="6E6F7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833194" y="4171704"/>
            <a:ext cx="1732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6E6F71"/>
                </a:solidFill>
              </a:rPr>
              <a:t>DESCRIPTIF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79995" y="1303429"/>
            <a:ext cx="277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PROMOTION : 2016-2019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73307" y="1396950"/>
            <a:ext cx="227197" cy="227197"/>
          </a:xfrm>
          <a:prstGeom prst="rect">
            <a:avLst/>
          </a:prstGeom>
          <a:solidFill>
            <a:srgbClr val="00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3673307" y="4288937"/>
            <a:ext cx="227197" cy="227197"/>
          </a:xfrm>
          <a:prstGeom prst="rect">
            <a:avLst/>
          </a:prstGeom>
          <a:solidFill>
            <a:srgbClr val="00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294926"/>
          </a:xfrm>
          <a:prstGeom prst="rect">
            <a:avLst/>
          </a:prstGeom>
          <a:solidFill>
            <a:srgbClr val="008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385687" y="75342"/>
            <a:ext cx="5981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PROJET INGENIEURS EN APPRENTISSAGE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502195" y="878774"/>
            <a:ext cx="7187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Vision BLOCK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3802947" y="486150"/>
            <a:ext cx="516459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9" y="33211"/>
            <a:ext cx="882292" cy="108281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170661" y="484251"/>
            <a:ext cx="4429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IMAGE &amp; PHOTONIQUE, SMART-INDUSTRIES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F4A9F0D-EDBC-47D9-A489-652067E94FAC}"/>
              </a:ext>
            </a:extLst>
          </p:cNvPr>
          <p:cNvSpPr txBox="1"/>
          <p:nvPr/>
        </p:nvSpPr>
        <p:spPr>
          <a:xfrm>
            <a:off x="3900504" y="4633368"/>
            <a:ext cx="49207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VISION BLOCK est une application qui permet de réaliser de nombreux traitements et analyse d’image.</a:t>
            </a:r>
          </a:p>
          <a:p>
            <a:r>
              <a:rPr lang="fr-FR" dirty="0"/>
              <a:t>Son interface ergonomique permet la prise en main par des non initiés.</a:t>
            </a:r>
          </a:p>
          <a:p>
            <a:r>
              <a:rPr lang="fr-FR" dirty="0"/>
              <a:t>L’application est disponible sur le site : </a:t>
            </a:r>
            <a:r>
              <a:rPr lang="fr-FR" b="1" dirty="0"/>
              <a:t>www.visionblock.fr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pic>
        <p:nvPicPr>
          <p:cNvPr id="16" name="Image 15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8E35C141-FE78-41D8-A545-C8586CA91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6664" y="3637814"/>
            <a:ext cx="2309715" cy="979760"/>
          </a:xfrm>
          <a:prstGeom prst="rect">
            <a:avLst/>
          </a:prstGeom>
        </p:spPr>
      </p:pic>
      <p:pic>
        <p:nvPicPr>
          <p:cNvPr id="25" name="Image 24" descr="Une image contenant ciel, bâtiment, extérieur, cité&#10;&#10;Description générée automatiquement">
            <a:extLst>
              <a:ext uri="{FF2B5EF4-FFF2-40B4-BE49-F238E27FC236}">
                <a16:creationId xmlns:a16="http://schemas.microsoft.com/office/drawing/2014/main" id="{AE1E0A17-E29D-4021-B1C2-8D88BD38C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310" y="1847815"/>
            <a:ext cx="2398426" cy="1581185"/>
          </a:xfrm>
          <a:prstGeom prst="rect">
            <a:avLst/>
          </a:prstGeom>
        </p:spPr>
      </p:pic>
      <p:pic>
        <p:nvPicPr>
          <p:cNvPr id="1026" name="Picture 2" descr="https://visionblock.fr/wp-content/uploads/2019/06/Untitled-1.png">
            <a:extLst>
              <a:ext uri="{FF2B5EF4-FFF2-40B4-BE49-F238E27FC236}">
                <a16:creationId xmlns:a16="http://schemas.microsoft.com/office/drawing/2014/main" id="{7B421A96-3AC0-4F9C-B33C-F01270DFC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308" y="4826388"/>
            <a:ext cx="2739691" cy="163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057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108</Words>
  <Application>Microsoft Office PowerPoint</Application>
  <PresentationFormat>Grand écran</PresentationFormat>
  <Paragraphs>20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atilb</cp:lastModifiedBy>
  <cp:revision>24</cp:revision>
  <dcterms:created xsi:type="dcterms:W3CDTF">2019-04-01T11:42:06Z</dcterms:created>
  <dcterms:modified xsi:type="dcterms:W3CDTF">2019-06-06T09:32:37Z</dcterms:modified>
</cp:coreProperties>
</file>